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8288000" cy="10287000"/>
  <p:notesSz cx="6858000" cy="9144000"/>
  <p:embeddedFontLst>
    <p:embeddedFont>
      <p:font typeface="Anton Italics" panose="020B0604020202020204" charset="0"/>
      <p:regular r:id="rId11"/>
    </p:embeddedFon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793741" y="3623929"/>
            <a:ext cx="11494259" cy="2591938"/>
            <a:chOff x="0" y="0"/>
            <a:chExt cx="3027295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10065" y="3902818"/>
            <a:ext cx="14025570" cy="231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33"/>
              </a:lnSpc>
            </a:pPr>
            <a:r>
              <a:rPr lang="en-US" sz="18035" i="1" spc="-721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8058" y="1028700"/>
            <a:ext cx="1110932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BSIT 2-A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10065" y="6450729"/>
            <a:ext cx="5919649" cy="6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TRAFFIC VIOLATION TRACKER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0707" y="8914158"/>
            <a:ext cx="171186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Jaymark L. Loyola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0707" y="8666508"/>
            <a:ext cx="171186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spc="-2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Prepared by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E9929-14E2-752C-D8A1-C8394716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615150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B38E1-46F5-A5D9-2DB7-1C8199A4C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49" y="4239089"/>
            <a:ext cx="12615151" cy="604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9781" cy="1083733"/>
            </a:xfrm>
            <a:custGeom>
              <a:avLst/>
              <a:gdLst/>
              <a:ahLst/>
              <a:cxnLst/>
              <a:rect l="l" t="t" r="r" b="b"/>
              <a:pathLst>
                <a:path w="479781" h="1083733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72982" y="1105064"/>
            <a:ext cx="10173007" cy="168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97"/>
              </a:lnSpc>
            </a:pPr>
            <a:r>
              <a:rPr lang="en-US" sz="13155" i="1" spc="-526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STAKEHOLDERS</a:t>
            </a:r>
          </a:p>
        </p:txBody>
      </p:sp>
      <p:sp>
        <p:nvSpPr>
          <p:cNvPr id="7" name="Freeform 7"/>
          <p:cNvSpPr/>
          <p:nvPr/>
        </p:nvSpPr>
        <p:spPr>
          <a:xfrm>
            <a:off x="8977041" y="3369295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03850" y="2224176"/>
            <a:ext cx="7555450" cy="7034124"/>
            <a:chOff x="0" y="0"/>
            <a:chExt cx="6350000" cy="5911850"/>
          </a:xfrm>
        </p:grpSpPr>
        <p:sp>
          <p:nvSpPr>
            <p:cNvPr id="9" name="Freeform 9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5"/>
              <a:stretch>
                <a:fillRect l="-20383" r="-2038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886973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6215867"/>
            <a:ext cx="8675150" cy="3042433"/>
            <a:chOff x="0" y="0"/>
            <a:chExt cx="1441468" cy="505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468" cy="505532"/>
            </a:xfrm>
            <a:custGeom>
              <a:avLst/>
              <a:gdLst/>
              <a:ahLst/>
              <a:cxnLst/>
              <a:rect l="l" t="t" r="r" b="b"/>
              <a:pathLst>
                <a:path w="1441468" h="505532">
                  <a:moveTo>
                    <a:pt x="1441468" y="45514"/>
                  </a:moveTo>
                  <a:lnTo>
                    <a:pt x="1441468" y="460018"/>
                  </a:lnTo>
                  <a:cubicBezTo>
                    <a:pt x="1441468" y="472089"/>
                    <a:pt x="1436673" y="483666"/>
                    <a:pt x="1428138" y="492201"/>
                  </a:cubicBezTo>
                  <a:cubicBezTo>
                    <a:pt x="1419602" y="500737"/>
                    <a:pt x="1408026" y="505532"/>
                    <a:pt x="1395955" y="505532"/>
                  </a:cubicBezTo>
                  <a:lnTo>
                    <a:pt x="45514" y="505532"/>
                  </a:lnTo>
                  <a:cubicBezTo>
                    <a:pt x="33443" y="505532"/>
                    <a:pt x="21866" y="500737"/>
                    <a:pt x="13331" y="492201"/>
                  </a:cubicBezTo>
                  <a:cubicBezTo>
                    <a:pt x="4795" y="483666"/>
                    <a:pt x="0" y="472089"/>
                    <a:pt x="0" y="460018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441468" cy="505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5143500"/>
            <a:ext cx="7948341" cy="6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ADMIN/USER OF THE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162" y="6794257"/>
            <a:ext cx="3111828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spc="-5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Admin/s are able to access all options of the system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61558" y="6397220"/>
            <a:ext cx="3782442" cy="286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2703" spc="-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User/s are not allowed to access update/delete violator and manage vehicle information to avoid bribery and extortion</a:t>
            </a:r>
          </a:p>
          <a:p>
            <a:pPr algn="l">
              <a:lnSpc>
                <a:spcPts val="3244"/>
              </a:lnSpc>
            </a:pPr>
            <a:endParaRPr lang="en-US" sz="2703" spc="-54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3491983" y="6519683"/>
            <a:ext cx="1702841" cy="5831793"/>
            <a:chOff x="0" y="0"/>
            <a:chExt cx="448485" cy="1535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485" cy="1535945"/>
            </a:xfrm>
            <a:custGeom>
              <a:avLst/>
              <a:gdLst/>
              <a:ahLst/>
              <a:cxnLst/>
              <a:rect l="l" t="t" r="r" b="b"/>
              <a:pathLst>
                <a:path w="448485" h="1535945">
                  <a:moveTo>
                    <a:pt x="0" y="0"/>
                  </a:moveTo>
                  <a:lnTo>
                    <a:pt x="448485" y="0"/>
                  </a:lnTo>
                  <a:lnTo>
                    <a:pt x="448485" y="1535945"/>
                  </a:lnTo>
                  <a:lnTo>
                    <a:pt x="0" y="1535945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8485" cy="1564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86973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27507" y="7329783"/>
            <a:ext cx="726809" cy="726809"/>
          </a:xfrm>
          <a:custGeom>
            <a:avLst/>
            <a:gdLst/>
            <a:ahLst/>
            <a:cxnLst/>
            <a:rect l="l" t="t" r="r" b="b"/>
            <a:pathLst>
              <a:path w="726809" h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91819" y="0"/>
            <a:ext cx="2503168" cy="10269408"/>
          </a:xfrm>
          <a:custGeom>
            <a:avLst/>
            <a:gdLst/>
            <a:ahLst/>
            <a:cxnLst/>
            <a:rect l="l" t="t" r="r" b="b"/>
            <a:pathLst>
              <a:path w="2503168" h="10269408">
                <a:moveTo>
                  <a:pt x="0" y="0"/>
                </a:moveTo>
                <a:lnTo>
                  <a:pt x="2503169" y="0"/>
                </a:lnTo>
                <a:lnTo>
                  <a:pt x="2503169" y="10269408"/>
                </a:lnTo>
                <a:lnTo>
                  <a:pt x="0" y="10269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149793"/>
            <a:ext cx="10398807" cy="239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1" spc="-384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ENTITY RELATIONSHIP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15864"/>
            <a:ext cx="10398807" cy="62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1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DATABASE AND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49979" y="0"/>
            <a:ext cx="7188041" cy="10287000"/>
          </a:xfrm>
          <a:custGeom>
            <a:avLst/>
            <a:gdLst/>
            <a:ahLst/>
            <a:cxnLst/>
            <a:rect l="l" t="t" r="r" b="b"/>
            <a:pathLst>
              <a:path w="7188041" h="10287000">
                <a:moveTo>
                  <a:pt x="0" y="0"/>
                </a:moveTo>
                <a:lnTo>
                  <a:pt x="7188042" y="0"/>
                </a:lnTo>
                <a:lnTo>
                  <a:pt x="71880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4634" y="263916"/>
            <a:ext cx="13378732" cy="2799302"/>
          </a:xfrm>
          <a:custGeom>
            <a:avLst/>
            <a:gdLst/>
            <a:ahLst/>
            <a:cxnLst/>
            <a:rect l="l" t="t" r="r" b="b"/>
            <a:pathLst>
              <a:path w="13378732" h="2799302">
                <a:moveTo>
                  <a:pt x="0" y="0"/>
                </a:moveTo>
                <a:lnTo>
                  <a:pt x="13378732" y="0"/>
                </a:lnTo>
                <a:lnTo>
                  <a:pt x="13378732" y="2799302"/>
                </a:lnTo>
                <a:lnTo>
                  <a:pt x="0" y="2799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6746" y="3415643"/>
            <a:ext cx="12194507" cy="3455713"/>
          </a:xfrm>
          <a:custGeom>
            <a:avLst/>
            <a:gdLst/>
            <a:ahLst/>
            <a:cxnLst/>
            <a:rect l="l" t="t" r="r" b="b"/>
            <a:pathLst>
              <a:path w="12194507" h="3455713">
                <a:moveTo>
                  <a:pt x="0" y="0"/>
                </a:moveTo>
                <a:lnTo>
                  <a:pt x="12194508" y="0"/>
                </a:lnTo>
                <a:lnTo>
                  <a:pt x="12194508" y="3455714"/>
                </a:lnTo>
                <a:lnTo>
                  <a:pt x="0" y="3455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71286" y="7223782"/>
            <a:ext cx="12545429" cy="2932698"/>
          </a:xfrm>
          <a:custGeom>
            <a:avLst/>
            <a:gdLst/>
            <a:ahLst/>
            <a:cxnLst/>
            <a:rect l="l" t="t" r="r" b="b"/>
            <a:pathLst>
              <a:path w="12545429" h="2932698">
                <a:moveTo>
                  <a:pt x="0" y="0"/>
                </a:moveTo>
                <a:lnTo>
                  <a:pt x="12545428" y="0"/>
                </a:lnTo>
                <a:lnTo>
                  <a:pt x="12545428" y="2932697"/>
                </a:lnTo>
                <a:lnTo>
                  <a:pt x="0" y="293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D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5921" y="675555"/>
            <a:ext cx="7816159" cy="8935889"/>
          </a:xfrm>
          <a:custGeom>
            <a:avLst/>
            <a:gdLst/>
            <a:ahLst/>
            <a:cxnLst/>
            <a:rect l="l" t="t" r="r" b="b"/>
            <a:pathLst>
              <a:path w="7816159" h="8935889">
                <a:moveTo>
                  <a:pt x="0" y="0"/>
                </a:moveTo>
                <a:lnTo>
                  <a:pt x="7816158" y="0"/>
                </a:lnTo>
                <a:lnTo>
                  <a:pt x="7816158" y="8935890"/>
                </a:lnTo>
                <a:lnTo>
                  <a:pt x="0" y="893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793741" y="3623929"/>
            <a:ext cx="11494259" cy="2591938"/>
            <a:chOff x="0" y="0"/>
            <a:chExt cx="3027295" cy="682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10065" y="4025311"/>
            <a:ext cx="14025570" cy="231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33"/>
              </a:lnSpc>
            </a:pPr>
            <a:r>
              <a:rPr lang="en-US" sz="18035" i="1" spc="-721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DEMONSTRATION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42C2D-6E23-2F2F-3EB8-049E0D7C8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D1964B-3E31-2FA0-7163-9CC70370F6B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23A3D0F-48CD-EBF8-ECF2-614DF6E8F671}"/>
              </a:ext>
            </a:extLst>
          </p:cNvPr>
          <p:cNvGrpSpPr/>
          <p:nvPr/>
        </p:nvGrpSpPr>
        <p:grpSpPr>
          <a:xfrm rot="-10800000">
            <a:off x="6793741" y="3623929"/>
            <a:ext cx="11494259" cy="2591938"/>
            <a:chOff x="0" y="0"/>
            <a:chExt cx="3027295" cy="6826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DC8CCBA-0938-4517-290F-8C2250730DD3}"/>
                </a:ext>
              </a:extLst>
            </p:cNvPr>
            <p:cNvSpPr/>
            <p:nvPr/>
          </p:nvSpPr>
          <p:spPr>
            <a:xfrm>
              <a:off x="0" y="0"/>
              <a:ext cx="3027294" cy="682650"/>
            </a:xfrm>
            <a:custGeom>
              <a:avLst/>
              <a:gdLst/>
              <a:ahLst/>
              <a:cxnLst/>
              <a:rect l="l" t="t" r="r" b="b"/>
              <a:pathLst>
                <a:path w="3027294" h="682650">
                  <a:moveTo>
                    <a:pt x="0" y="0"/>
                  </a:moveTo>
                  <a:lnTo>
                    <a:pt x="3027294" y="0"/>
                  </a:lnTo>
                  <a:lnTo>
                    <a:pt x="3027294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1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90D2D7-9E0D-8FA9-B98F-E1C3AA77005C}"/>
                </a:ext>
              </a:extLst>
            </p:cNvPr>
            <p:cNvSpPr txBox="1"/>
            <p:nvPr/>
          </p:nvSpPr>
          <p:spPr>
            <a:xfrm>
              <a:off x="0" y="-28575"/>
              <a:ext cx="3027295" cy="711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E7E833C-88D8-6966-91A1-F71013B334AD}"/>
              </a:ext>
            </a:extLst>
          </p:cNvPr>
          <p:cNvSpPr/>
          <p:nvPr/>
        </p:nvSpPr>
        <p:spPr>
          <a:xfrm>
            <a:off x="1028700" y="1042193"/>
            <a:ext cx="392115" cy="392115"/>
          </a:xfrm>
          <a:custGeom>
            <a:avLst/>
            <a:gdLst/>
            <a:ahLst/>
            <a:cxnLst/>
            <a:rect l="l" t="t" r="r" b="b"/>
            <a:pathLst>
              <a:path w="392115" h="392115">
                <a:moveTo>
                  <a:pt x="0" y="0"/>
                </a:moveTo>
                <a:lnTo>
                  <a:pt x="392115" y="0"/>
                </a:lnTo>
                <a:lnTo>
                  <a:pt x="392115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ADB89E9-22A4-0412-05B4-AB0D0AB6D621}"/>
              </a:ext>
            </a:extLst>
          </p:cNvPr>
          <p:cNvSpPr txBox="1"/>
          <p:nvPr/>
        </p:nvSpPr>
        <p:spPr>
          <a:xfrm>
            <a:off x="2510065" y="4025311"/>
            <a:ext cx="14025570" cy="225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33"/>
              </a:lnSpc>
            </a:pPr>
            <a:r>
              <a:rPr lang="en-US" sz="18035" i="1" spc="-721" dirty="0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106960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60</Words>
  <Application>Microsoft Office PowerPoint</Application>
  <PresentationFormat>Custom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Anton Italics</vt:lpstr>
      <vt:lpstr>Open Sauce</vt:lpstr>
      <vt:lpstr>Calibri</vt:lpstr>
      <vt:lpstr>Open Sauce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Mark Loyola</cp:lastModifiedBy>
  <cp:revision>2</cp:revision>
  <dcterms:created xsi:type="dcterms:W3CDTF">2006-08-16T00:00:00Z</dcterms:created>
  <dcterms:modified xsi:type="dcterms:W3CDTF">2025-11-17T16:01:58Z</dcterms:modified>
  <dc:identifier>DAG49VaMAaY</dc:identifier>
</cp:coreProperties>
</file>